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391" r:id="rId3"/>
    <p:sldId id="365" r:id="rId4"/>
    <p:sldId id="366" r:id="rId5"/>
    <p:sldId id="367" r:id="rId6"/>
    <p:sldId id="278" r:id="rId7"/>
    <p:sldId id="392" r:id="rId8"/>
    <p:sldId id="34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81599E-5C89-9547-927C-A5C18E18FCA5}" v="8" dt="2025-03-24T18:59:54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6"/>
    <p:restoredTop sz="83473"/>
  </p:normalViewPr>
  <p:slideViewPr>
    <p:cSldViewPr snapToGrid="0">
      <p:cViewPr varScale="1">
        <p:scale>
          <a:sx n="92" d="100"/>
          <a:sy n="92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Reiland" userId="7c3b738e-2434-43e5-9049-9cd685fb9b44" providerId="ADAL" clId="{E981599E-5C89-9547-927C-A5C18E18FCA5}"/>
    <pc:docChg chg="undo custSel addSld delSld modSld">
      <pc:chgData name="John Reiland" userId="7c3b738e-2434-43e5-9049-9cd685fb9b44" providerId="ADAL" clId="{E981599E-5C89-9547-927C-A5C18E18FCA5}" dt="2025-03-24T19:02:59.750" v="1314" actId="20577"/>
      <pc:docMkLst>
        <pc:docMk/>
      </pc:docMkLst>
      <pc:sldChg chg="modSp add mod">
        <pc:chgData name="John Reiland" userId="7c3b738e-2434-43e5-9049-9cd685fb9b44" providerId="ADAL" clId="{E981599E-5C89-9547-927C-A5C18E18FCA5}" dt="2025-03-24T18:47:41.740" v="980" actId="962"/>
        <pc:sldMkLst>
          <pc:docMk/>
          <pc:sldMk cId="0" sldId="278"/>
        </pc:sldMkLst>
        <pc:spChg chg="mod">
          <ac:chgData name="John Reiland" userId="7c3b738e-2434-43e5-9049-9cd685fb9b44" providerId="ADAL" clId="{E981599E-5C89-9547-927C-A5C18E18FCA5}" dt="2025-03-24T18:44:53.777" v="805" actId="20577"/>
          <ac:spMkLst>
            <pc:docMk/>
            <pc:sldMk cId="0" sldId="278"/>
            <ac:spMk id="421" creationId="{00000000-0000-0000-0000-000000000000}"/>
          </ac:spMkLst>
        </pc:spChg>
        <pc:grpChg chg="mod">
          <ac:chgData name="John Reiland" userId="7c3b738e-2434-43e5-9049-9cd685fb9b44" providerId="ADAL" clId="{E981599E-5C89-9547-927C-A5C18E18FCA5}" dt="2025-03-24T18:44:40.449" v="789" actId="962"/>
          <ac:grpSpMkLst>
            <pc:docMk/>
            <pc:sldMk cId="0" sldId="278"/>
            <ac:grpSpMk id="15" creationId="{3C9E8E48-C87C-9CCB-01DD-AE9051349C96}"/>
          </ac:grpSpMkLst>
        </pc:grpChg>
        <pc:picChg chg="mod">
          <ac:chgData name="John Reiland" userId="7c3b738e-2434-43e5-9049-9cd685fb9b44" providerId="ADAL" clId="{E981599E-5C89-9547-927C-A5C18E18FCA5}" dt="2025-03-24T18:47:41.740" v="980" actId="962"/>
          <ac:picMkLst>
            <pc:docMk/>
            <pc:sldMk cId="0" sldId="278"/>
            <ac:picMk id="19" creationId="{1402920A-6559-C2BE-6E3B-913540347818}"/>
          </ac:picMkLst>
        </pc:picChg>
      </pc:sldChg>
      <pc:sldChg chg="modSp add mod">
        <pc:chgData name="John Reiland" userId="7c3b738e-2434-43e5-9049-9cd685fb9b44" providerId="ADAL" clId="{E981599E-5C89-9547-927C-A5C18E18FCA5}" dt="2025-03-24T18:48:09.089" v="981" actId="13244"/>
        <pc:sldMkLst>
          <pc:docMk/>
          <pc:sldMk cId="0" sldId="340"/>
        </pc:sldMkLst>
        <pc:spChg chg="ord">
          <ac:chgData name="John Reiland" userId="7c3b738e-2434-43e5-9049-9cd685fb9b44" providerId="ADAL" clId="{E981599E-5C89-9547-927C-A5C18E18FCA5}" dt="2025-03-24T18:48:09.089" v="981" actId="13244"/>
          <ac:spMkLst>
            <pc:docMk/>
            <pc:sldMk cId="0" sldId="340"/>
            <ac:spMk id="915" creationId="{00000000-0000-0000-0000-000000000000}"/>
          </ac:spMkLst>
        </pc:spChg>
      </pc:sldChg>
      <pc:sldChg chg="modSp mod">
        <pc:chgData name="John Reiland" userId="7c3b738e-2434-43e5-9049-9cd685fb9b44" providerId="ADAL" clId="{E981599E-5C89-9547-927C-A5C18E18FCA5}" dt="2025-03-24T18:53:55.119" v="1006" actId="255"/>
        <pc:sldMkLst>
          <pc:docMk/>
          <pc:sldMk cId="2427185321" sldId="365"/>
        </pc:sldMkLst>
        <pc:spChg chg="ord">
          <ac:chgData name="John Reiland" userId="7c3b738e-2434-43e5-9049-9cd685fb9b44" providerId="ADAL" clId="{E981599E-5C89-9547-927C-A5C18E18FCA5}" dt="2025-03-24T18:49:00.873" v="983" actId="13244"/>
          <ac:spMkLst>
            <pc:docMk/>
            <pc:sldMk cId="2427185321" sldId="365"/>
            <ac:spMk id="2" creationId="{62534D10-69EC-215C-F4E5-4E27DD2E286D}"/>
          </ac:spMkLst>
        </pc:spChg>
        <pc:spChg chg="mod">
          <ac:chgData name="John Reiland" userId="7c3b738e-2434-43e5-9049-9cd685fb9b44" providerId="ADAL" clId="{E981599E-5C89-9547-927C-A5C18E18FCA5}" dt="2025-03-24T18:46:08.316" v="808" actId="33553"/>
          <ac:spMkLst>
            <pc:docMk/>
            <pc:sldMk cId="2427185321" sldId="365"/>
            <ac:spMk id="6" creationId="{BCDFF52A-02DF-E45E-EA2E-4E3D4EEBA71E}"/>
          </ac:spMkLst>
        </pc:spChg>
        <pc:spChg chg="mod">
          <ac:chgData name="John Reiland" userId="7c3b738e-2434-43e5-9049-9cd685fb9b44" providerId="ADAL" clId="{E981599E-5C89-9547-927C-A5C18E18FCA5}" dt="2025-03-24T18:52:32.452" v="990" actId="255"/>
          <ac:spMkLst>
            <pc:docMk/>
            <pc:sldMk cId="2427185321" sldId="365"/>
            <ac:spMk id="17" creationId="{F9485A5C-4BC6-AA79-0C3E-7F1625A59597}"/>
          </ac:spMkLst>
        </pc:spChg>
        <pc:spChg chg="mod">
          <ac:chgData name="John Reiland" userId="7c3b738e-2434-43e5-9049-9cd685fb9b44" providerId="ADAL" clId="{E981599E-5C89-9547-927C-A5C18E18FCA5}" dt="2025-03-24T18:52:37.797" v="991" actId="255"/>
          <ac:spMkLst>
            <pc:docMk/>
            <pc:sldMk cId="2427185321" sldId="365"/>
            <ac:spMk id="18" creationId="{F16B97E5-1C1E-8801-4F96-7D13AB97484B}"/>
          </ac:spMkLst>
        </pc:spChg>
        <pc:spChg chg="mod">
          <ac:chgData name="John Reiland" userId="7c3b738e-2434-43e5-9049-9cd685fb9b44" providerId="ADAL" clId="{E981599E-5C89-9547-927C-A5C18E18FCA5}" dt="2025-03-24T18:53:05.371" v="997" actId="1076"/>
          <ac:spMkLst>
            <pc:docMk/>
            <pc:sldMk cId="2427185321" sldId="365"/>
            <ac:spMk id="19" creationId="{F5427A95-F58E-DBA5-EC1E-6702E1BAB917}"/>
          </ac:spMkLst>
        </pc:spChg>
        <pc:spChg chg="mod">
          <ac:chgData name="John Reiland" userId="7c3b738e-2434-43e5-9049-9cd685fb9b44" providerId="ADAL" clId="{E981599E-5C89-9547-927C-A5C18E18FCA5}" dt="2025-03-24T18:53:17.680" v="1000" actId="1076"/>
          <ac:spMkLst>
            <pc:docMk/>
            <pc:sldMk cId="2427185321" sldId="365"/>
            <ac:spMk id="20" creationId="{E72D0BF9-A7F5-B626-6933-D066B9EB39F7}"/>
          </ac:spMkLst>
        </pc:spChg>
        <pc:spChg chg="mod">
          <ac:chgData name="John Reiland" userId="7c3b738e-2434-43e5-9049-9cd685fb9b44" providerId="ADAL" clId="{E981599E-5C89-9547-927C-A5C18E18FCA5}" dt="2025-03-24T18:53:24.472" v="1001" actId="255"/>
          <ac:spMkLst>
            <pc:docMk/>
            <pc:sldMk cId="2427185321" sldId="365"/>
            <ac:spMk id="21" creationId="{5AD132CE-2F6F-8C2F-D5C1-18C5946F0963}"/>
          </ac:spMkLst>
        </pc:spChg>
        <pc:spChg chg="mod">
          <ac:chgData name="John Reiland" userId="7c3b738e-2434-43e5-9049-9cd685fb9b44" providerId="ADAL" clId="{E981599E-5C89-9547-927C-A5C18E18FCA5}" dt="2025-03-24T18:53:29.387" v="1002" actId="255"/>
          <ac:spMkLst>
            <pc:docMk/>
            <pc:sldMk cId="2427185321" sldId="365"/>
            <ac:spMk id="22" creationId="{7D9FC82C-B186-A84B-F605-F50B1CE77C35}"/>
          </ac:spMkLst>
        </pc:spChg>
        <pc:spChg chg="mod">
          <ac:chgData name="John Reiland" userId="7c3b738e-2434-43e5-9049-9cd685fb9b44" providerId="ADAL" clId="{E981599E-5C89-9547-927C-A5C18E18FCA5}" dt="2025-03-24T18:53:34.012" v="1003" actId="255"/>
          <ac:spMkLst>
            <pc:docMk/>
            <pc:sldMk cId="2427185321" sldId="365"/>
            <ac:spMk id="23" creationId="{60D56D2D-CCF6-D778-D7B2-87FF81C1DA27}"/>
          </ac:spMkLst>
        </pc:spChg>
        <pc:spChg chg="mod">
          <ac:chgData name="John Reiland" userId="7c3b738e-2434-43e5-9049-9cd685fb9b44" providerId="ADAL" clId="{E981599E-5C89-9547-927C-A5C18E18FCA5}" dt="2025-03-24T18:53:55.119" v="1006" actId="255"/>
          <ac:spMkLst>
            <pc:docMk/>
            <pc:sldMk cId="2427185321" sldId="365"/>
            <ac:spMk id="24" creationId="{3DD58B31-9795-35E1-0571-74DD68451E2B}"/>
          </ac:spMkLst>
        </pc:spChg>
        <pc:grpChg chg="mod">
          <ac:chgData name="John Reiland" userId="7c3b738e-2434-43e5-9049-9cd685fb9b44" providerId="ADAL" clId="{E981599E-5C89-9547-927C-A5C18E18FCA5}" dt="2025-03-24T18:46:00.462" v="807" actId="962"/>
          <ac:grpSpMkLst>
            <pc:docMk/>
            <pc:sldMk cId="2427185321" sldId="365"/>
            <ac:grpSpMk id="16" creationId="{125AF1B0-D8A7-0C23-DE18-C13008317D1D}"/>
          </ac:grpSpMkLst>
        </pc:grpChg>
        <pc:picChg chg="mod">
          <ac:chgData name="John Reiland" userId="7c3b738e-2434-43e5-9049-9cd685fb9b44" providerId="ADAL" clId="{E981599E-5C89-9547-927C-A5C18E18FCA5}" dt="2025-03-24T18:53:37.003" v="1005" actId="1076"/>
          <ac:picMkLst>
            <pc:docMk/>
            <pc:sldMk cId="2427185321" sldId="365"/>
            <ac:picMk id="5" creationId="{2E2F5D57-7FE2-85C9-6B2A-2A04A6F82D77}"/>
          </ac:picMkLst>
        </pc:picChg>
      </pc:sldChg>
      <pc:sldChg chg="addSp modSp mod">
        <pc:chgData name="John Reiland" userId="7c3b738e-2434-43e5-9049-9cd685fb9b44" providerId="ADAL" clId="{E981599E-5C89-9547-927C-A5C18E18FCA5}" dt="2025-03-24T19:02:59.750" v="1314" actId="20577"/>
        <pc:sldMkLst>
          <pc:docMk/>
          <pc:sldMk cId="4171805804" sldId="366"/>
        </pc:sldMkLst>
        <pc:spChg chg="mod">
          <ac:chgData name="John Reiland" userId="7c3b738e-2434-43e5-9049-9cd685fb9b44" providerId="ADAL" clId="{E981599E-5C89-9547-927C-A5C18E18FCA5}" dt="2025-03-24T19:02:59.750" v="1314" actId="20577"/>
          <ac:spMkLst>
            <pc:docMk/>
            <pc:sldMk cId="4171805804" sldId="366"/>
            <ac:spMk id="3" creationId="{F77C09E2-4548-0C5D-CFE1-CF5267C60B98}"/>
          </ac:spMkLst>
        </pc:spChg>
        <pc:spChg chg="add mod ord">
          <ac:chgData name="John Reiland" userId="7c3b738e-2434-43e5-9049-9cd685fb9b44" providerId="ADAL" clId="{E981599E-5C89-9547-927C-A5C18E18FCA5}" dt="2025-03-24T18:49:46.313" v="987" actId="13244"/>
          <ac:spMkLst>
            <pc:docMk/>
            <pc:sldMk cId="4171805804" sldId="366"/>
            <ac:spMk id="4" creationId="{49C6892D-10BA-036F-D6D1-3F4CDCEBF189}"/>
          </ac:spMkLst>
        </pc:spChg>
      </pc:sldChg>
      <pc:sldChg chg="addSp modSp new mod">
        <pc:chgData name="John Reiland" userId="7c3b738e-2434-43e5-9049-9cd685fb9b44" providerId="ADAL" clId="{E981599E-5C89-9547-927C-A5C18E18FCA5}" dt="2025-03-24T19:02:17.511" v="1212" actId="20577"/>
        <pc:sldMkLst>
          <pc:docMk/>
          <pc:sldMk cId="2340320491" sldId="367"/>
        </pc:sldMkLst>
        <pc:spChg chg="mod">
          <ac:chgData name="John Reiland" userId="7c3b738e-2434-43e5-9049-9cd685fb9b44" providerId="ADAL" clId="{E981599E-5C89-9547-927C-A5C18E18FCA5}" dt="2025-03-24T17:29:44.298" v="333" actId="20577"/>
          <ac:spMkLst>
            <pc:docMk/>
            <pc:sldMk cId="2340320491" sldId="367"/>
            <ac:spMk id="2" creationId="{61B4725E-7C20-0C70-A9E9-3F6346065B38}"/>
          </ac:spMkLst>
        </pc:spChg>
        <pc:spChg chg="mod">
          <ac:chgData name="John Reiland" userId="7c3b738e-2434-43e5-9049-9cd685fb9b44" providerId="ADAL" clId="{E981599E-5C89-9547-927C-A5C18E18FCA5}" dt="2025-03-24T19:02:17.511" v="1212" actId="20577"/>
          <ac:spMkLst>
            <pc:docMk/>
            <pc:sldMk cId="2340320491" sldId="367"/>
            <ac:spMk id="3" creationId="{F943CCAE-4069-C96F-F0CC-397858ADBDF8}"/>
          </ac:spMkLst>
        </pc:spChg>
        <pc:spChg chg="add mod ord">
          <ac:chgData name="John Reiland" userId="7c3b738e-2434-43e5-9049-9cd685fb9b44" providerId="ADAL" clId="{E981599E-5C89-9547-927C-A5C18E18FCA5}" dt="2025-03-24T18:49:50.680" v="988" actId="13244"/>
          <ac:spMkLst>
            <pc:docMk/>
            <pc:sldMk cId="2340320491" sldId="367"/>
            <ac:spMk id="4" creationId="{F40A99C9-B2F3-3E96-80F0-97FE2286D974}"/>
          </ac:spMkLst>
        </pc:spChg>
      </pc:sldChg>
      <pc:sldChg chg="add del">
        <pc:chgData name="John Reiland" userId="7c3b738e-2434-43e5-9049-9cd685fb9b44" providerId="ADAL" clId="{E981599E-5C89-9547-927C-A5C18E18FCA5}" dt="2025-03-24T18:31:12.111" v="372" actId="2696"/>
        <pc:sldMkLst>
          <pc:docMk/>
          <pc:sldMk cId="3694068597" sldId="368"/>
        </pc:sldMkLst>
      </pc:sldChg>
      <pc:sldChg chg="modSp add mod">
        <pc:chgData name="John Reiland" userId="7c3b738e-2434-43e5-9049-9cd685fb9b44" providerId="ADAL" clId="{E981599E-5C89-9547-927C-A5C18E18FCA5}" dt="2025-03-24T18:46:32.981" v="810" actId="13244"/>
        <pc:sldMkLst>
          <pc:docMk/>
          <pc:sldMk cId="2249960173" sldId="391"/>
        </pc:sldMkLst>
        <pc:spChg chg="ord">
          <ac:chgData name="John Reiland" userId="7c3b738e-2434-43e5-9049-9cd685fb9b44" providerId="ADAL" clId="{E981599E-5C89-9547-927C-A5C18E18FCA5}" dt="2025-03-24T18:46:32.981" v="810" actId="13244"/>
          <ac:spMkLst>
            <pc:docMk/>
            <pc:sldMk cId="2249960173" sldId="391"/>
            <ac:spMk id="3" creationId="{3FAAF658-D6A5-E6E8-53AB-8B6D8AE94B86}"/>
          </ac:spMkLst>
        </pc:spChg>
        <pc:spChg chg="mod">
          <ac:chgData name="John Reiland" userId="7c3b738e-2434-43e5-9049-9cd685fb9b44" providerId="ADAL" clId="{E981599E-5C89-9547-927C-A5C18E18FCA5}" dt="2025-03-24T18:35:04.647" v="403" actId="20577"/>
          <ac:spMkLst>
            <pc:docMk/>
            <pc:sldMk cId="2249960173" sldId="391"/>
            <ac:spMk id="401" creationId="{7C00045A-B1F0-7D7E-F3F1-6F51D9CE1BEA}"/>
          </ac:spMkLst>
        </pc:spChg>
        <pc:picChg chg="ord">
          <ac:chgData name="John Reiland" userId="7c3b738e-2434-43e5-9049-9cd685fb9b44" providerId="ADAL" clId="{E981599E-5C89-9547-927C-A5C18E18FCA5}" dt="2025-03-24T18:46:27.514" v="809" actId="13244"/>
          <ac:picMkLst>
            <pc:docMk/>
            <pc:sldMk cId="2249960173" sldId="391"/>
            <ac:picMk id="2" creationId="{01D4710B-87D6-3D97-45C3-D0146180E3AA}"/>
          </ac:picMkLst>
        </pc:picChg>
      </pc:sldChg>
      <pc:sldChg chg="addSp modSp add mod">
        <pc:chgData name="John Reiland" userId="7c3b738e-2434-43e5-9049-9cd685fb9b44" providerId="ADAL" clId="{E981599E-5C89-9547-927C-A5C18E18FCA5}" dt="2025-03-24T18:50:00.748" v="989" actId="13244"/>
        <pc:sldMkLst>
          <pc:docMk/>
          <pc:sldMk cId="3495315764" sldId="392"/>
        </pc:sldMkLst>
        <pc:spChg chg="add mod ord">
          <ac:chgData name="John Reiland" userId="7c3b738e-2434-43e5-9049-9cd685fb9b44" providerId="ADAL" clId="{E981599E-5C89-9547-927C-A5C18E18FCA5}" dt="2025-03-24T18:50:00.748" v="989" actId="13244"/>
          <ac:spMkLst>
            <pc:docMk/>
            <pc:sldMk cId="3495315764" sldId="392"/>
            <ac:spMk id="5" creationId="{3C4F482A-E187-3C67-80E6-1A8456C4406C}"/>
          </ac:spMkLst>
        </pc:spChg>
      </pc:sldChg>
    </pc:docChg>
  </pc:docChgLst>
  <pc:docChgLst>
    <pc:chgData name="John Reiland" userId="7c3b738e-2434-43e5-9049-9cd685fb9b44" providerId="ADAL" clId="{B0486FFA-5110-3F42-ABA4-CF3199A9B981}"/>
    <pc:docChg chg="modSld">
      <pc:chgData name="John Reiland" userId="7c3b738e-2434-43e5-9049-9cd685fb9b44" providerId="ADAL" clId="{B0486FFA-5110-3F42-ABA4-CF3199A9B981}" dt="2025-03-24T20:25:23.324" v="3" actId="20577"/>
      <pc:docMkLst>
        <pc:docMk/>
      </pc:docMkLst>
      <pc:sldChg chg="modSp mod">
        <pc:chgData name="John Reiland" userId="7c3b738e-2434-43e5-9049-9cd685fb9b44" providerId="ADAL" clId="{B0486FFA-5110-3F42-ABA4-CF3199A9B981}" dt="2025-03-24T20:25:23.324" v="3" actId="20577"/>
        <pc:sldMkLst>
          <pc:docMk/>
          <pc:sldMk cId="4171805804" sldId="366"/>
        </pc:sldMkLst>
        <pc:spChg chg="mod">
          <ac:chgData name="John Reiland" userId="7c3b738e-2434-43e5-9049-9cd685fb9b44" providerId="ADAL" clId="{B0486FFA-5110-3F42-ABA4-CF3199A9B981}" dt="2025-03-24T20:25:23.324" v="3" actId="20577"/>
          <ac:spMkLst>
            <pc:docMk/>
            <pc:sldMk cId="4171805804" sldId="366"/>
            <ac:spMk id="3" creationId="{F77C09E2-4548-0C5D-CFE1-CF5267C60B98}"/>
          </ac:spMkLst>
        </pc:spChg>
      </pc:sldChg>
      <pc:sldChg chg="modSp mod">
        <pc:chgData name="John Reiland" userId="7c3b738e-2434-43e5-9049-9cd685fb9b44" providerId="ADAL" clId="{B0486FFA-5110-3F42-ABA4-CF3199A9B981}" dt="2025-03-24T20:22:48.759" v="1" actId="20577"/>
        <pc:sldMkLst>
          <pc:docMk/>
          <pc:sldMk cId="2340320491" sldId="367"/>
        </pc:sldMkLst>
        <pc:spChg chg="mod">
          <ac:chgData name="John Reiland" userId="7c3b738e-2434-43e5-9049-9cd685fb9b44" providerId="ADAL" clId="{B0486FFA-5110-3F42-ABA4-CF3199A9B981}" dt="2025-03-24T20:22:48.759" v="1" actId="20577"/>
          <ac:spMkLst>
            <pc:docMk/>
            <pc:sldMk cId="2340320491" sldId="367"/>
            <ac:spMk id="3" creationId="{F943CCAE-4069-C96F-F0CC-397858ADBD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;p14">
            <a:extLst>
              <a:ext uri="{FF2B5EF4-FFF2-40B4-BE49-F238E27FC236}">
                <a16:creationId xmlns:a16="http://schemas.microsoft.com/office/drawing/2014/main" id="{DF76D847-A1F2-6B74-BA39-3E8E8E139C2F}"/>
              </a:ext>
            </a:extLst>
          </p:cNvPr>
          <p:cNvSpPr txBox="1">
            <a:spLocks/>
          </p:cNvSpPr>
          <p:nvPr userDrawn="1"/>
        </p:nvSpPr>
        <p:spPr>
          <a:xfrm>
            <a:off x="4206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RC Template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49639-F63B-2FFB-820A-0387BC4327DE}"/>
              </a:ext>
            </a:extLst>
          </p:cNvPr>
          <p:cNvSpPr txBox="1"/>
          <p:nvPr userDrawn="1"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esearch_storage_simplifie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pgi.com/color-contrast-checker/" TargetMode="External"/><Relationship Id="rId2" Type="http://schemas.openxmlformats.org/officeDocument/2006/relationships/hyperlink" Target="https://support.microsoft.com/en-us/office/everything-you-need-to-know-to-write-effective-alt-text-df98f884-ca3d-456c-807b-1a1fa82f5dc2#PickTab=Windo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microsoft.com/en-us/office/make-your-powerpoint-presentations-accessible-to-people-with-disabilities-6f7772b2-2f33-4bd2-8ca7-dae3b2b3ef25" TargetMode="External"/><Relationship Id="rId4" Type="http://schemas.openxmlformats.org/officeDocument/2006/relationships/hyperlink" Target="https://www.colorado.edu/digital-accessibility/resources/understanding-powerpoint-accessibilit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dirty="0"/>
              <a:t>Research Storage Simplified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99B1-BAA5-2B54-F290-16EA57D9F1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en-US" dirty="0"/>
              <a:t>John Reiland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206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RC Template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BC7E0-C8EA-8B80-1A72-E5E912476852}"/>
              </a:ext>
            </a:extLst>
          </p:cNvPr>
          <p:cNvSpPr txBox="1"/>
          <p:nvPr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 [replace QR code and link!]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861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https://github.com/ResearchComputing/research_storage_simplified</a:t>
            </a:r>
            <a:endParaRPr lang="en-US" sz="2800" dirty="0"/>
          </a:p>
        </p:txBody>
      </p:sp>
      <p:pic>
        <p:nvPicPr>
          <p:cNvPr id="2" name="Picture 1" descr="QR code to https://github.com/ResearchComputing/research_storage_simplified&#10;">
            <a:extLst>
              <a:ext uri="{FF2B5EF4-FFF2-40B4-BE49-F238E27FC236}">
                <a16:creationId xmlns:a16="http://schemas.microsoft.com/office/drawing/2014/main" id="{01D4710B-87D6-3D97-45C3-D0146180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49" y="1333001"/>
            <a:ext cx="3808302" cy="379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F5D57-7FE2-85C9-6B2A-2A04A6F82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  <p:grpSp>
        <p:nvGrpSpPr>
          <p:cNvPr id="16" name="Group 15" descr="Pictures of the CU Boulder Research Computing User Support team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 - Layla Freeborn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 - Brandon Reyes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 - Andy Monaghan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in a black shirt by a lake and trees - Michael Schneider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in a blue shirt by a lake - John Reilan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shirt and tie - Dylan Gottlieb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by the water in front of a city - Mohal Khandelwal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 - Ragan Lee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36936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369360"/>
            <a:ext cx="13851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51750"/>
            <a:ext cx="12100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517341" y="2890083"/>
            <a:ext cx="1262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6445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65933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tkinson Hyperlegible" pitchFamily="2" charset="0"/>
                <a:ea typeface="+mn-ea"/>
                <a:cs typeface="+mn-cs"/>
              </a:rPr>
              <a:t>Meet the User Support Team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49C6892D-10BA-036F-D6D1-3F4CDCEBF1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09E2-4548-0C5D-CFE1-CF5267C60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/>
              <a:t>Important: This content should be readable to low-vision and blind users; visual elements (such as bolding, italics, color, etc.)  should not be the sole method of demonstrating importance</a:t>
            </a:r>
          </a:p>
          <a:p>
            <a:pPr lvl="1"/>
            <a:r>
              <a:rPr lang="en-US" sz="2800" dirty="0"/>
              <a:t>Provide alternate, non-visual, means of emphasis, such as the use of key words (important, warning, attention, caution, note, etc.)</a:t>
            </a:r>
          </a:p>
          <a:p>
            <a:pPr lvl="1"/>
            <a:r>
              <a:rPr lang="en-US" sz="2800" dirty="0"/>
              <a:t>Use the “Inspect without Color” tool in the Review tab under Check Accessibility</a:t>
            </a:r>
          </a:p>
          <a:p>
            <a:r>
              <a:rPr lang="en-US" sz="3200" dirty="0"/>
              <a:t>Format bullet points as a “list” in PowerPoint; do not manually add dashes or asterisks to create lists.</a:t>
            </a:r>
            <a:endParaRPr lang="en-US" sz="2800" dirty="0"/>
          </a:p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B1D4D-F298-7212-3189-69509C9D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Content</a:t>
            </a:r>
          </a:p>
        </p:txBody>
      </p:sp>
    </p:spTree>
    <p:extLst>
      <p:ext uri="{BB962C8B-B14F-4D97-AF65-F5344CB8AC3E}">
        <p14:creationId xmlns:p14="http://schemas.microsoft.com/office/powerpoint/2010/main" val="417180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F40A99C9-B2F3-3E96-80F0-97FE2286D9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3CCAE-4069-C96F-F0CC-397858ADB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All slides should have a unique title</a:t>
            </a:r>
          </a:p>
          <a:p>
            <a:r>
              <a:rPr lang="en-US" sz="3200" dirty="0"/>
              <a:t>Don’t forget alt text descriptions for images, or to mark decorative items as such – </a:t>
            </a:r>
            <a:r>
              <a:rPr lang="en-US" sz="3200" dirty="0">
                <a:hlinkClick r:id="rId2"/>
              </a:rPr>
              <a:t>Everything you need to know to write Alt Text</a:t>
            </a:r>
            <a:endParaRPr lang="en-US" sz="3200" dirty="0"/>
          </a:p>
          <a:p>
            <a:r>
              <a:rPr lang="en-US" sz="3200" dirty="0"/>
              <a:t>Text size should be at least 18</a:t>
            </a:r>
          </a:p>
          <a:p>
            <a:r>
              <a:rPr lang="en-US" sz="3200" dirty="0"/>
              <a:t>Ensure high contrast – </a:t>
            </a:r>
            <a:r>
              <a:rPr lang="en-US" sz="3200" dirty="0">
                <a:hlinkClick r:id="rId3"/>
              </a:rPr>
              <a:t>Color Contrast Checker</a:t>
            </a:r>
            <a:endParaRPr lang="en-US" sz="3200" dirty="0"/>
          </a:p>
          <a:p>
            <a:r>
              <a:rPr lang="en-US" sz="3200" dirty="0"/>
              <a:t>Avoid tables</a:t>
            </a:r>
          </a:p>
          <a:p>
            <a:r>
              <a:rPr lang="en-US" sz="3200" dirty="0"/>
              <a:t>Remember to check reading order using the “Selection Pane” tool</a:t>
            </a:r>
          </a:p>
          <a:p>
            <a:pPr lvl="1"/>
            <a:r>
              <a:rPr lang="en-US" sz="2800" dirty="0"/>
              <a:t>Review Tab &gt; “Check Accessibility” &gt; “Selection Pane”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Additional guidelines and recommendations can be found in CU’s Digital Accessibility Office: </a:t>
            </a:r>
            <a:r>
              <a:rPr lang="en-US" sz="3200" dirty="0">
                <a:hlinkClick r:id="rId4"/>
              </a:rPr>
              <a:t>PowerPoint Accessibility Guidelines</a:t>
            </a:r>
            <a:endParaRPr lang="en-US" sz="3200" dirty="0"/>
          </a:p>
          <a:p>
            <a:r>
              <a:rPr lang="en-US" sz="3200" dirty="0"/>
              <a:t>Microsoft Accessibility Guidelines for PowerPoint: </a:t>
            </a:r>
            <a:r>
              <a:rPr lang="en-US" sz="3200" dirty="0">
                <a:hlinkClick r:id="rId5"/>
              </a:rPr>
              <a:t>Making Powerpoint Presentations Accessible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4725E-7C20-0C70-A9E9-3F634606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Content 2</a:t>
            </a:r>
          </a:p>
        </p:txBody>
      </p:sp>
    </p:spTree>
    <p:extLst>
      <p:ext uri="{BB962C8B-B14F-4D97-AF65-F5344CB8AC3E}">
        <p14:creationId xmlns:p14="http://schemas.microsoft.com/office/powerpoint/2010/main" val="234032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8" name="Group 7" descr="An image depicting data sharing between two people at the same organization. The home directory should not be shared, while the projects, scratch, and PetaLibrary spaces can be shared as desired.">
            <a:extLst>
              <a:ext uri="{FF2B5EF4-FFF2-40B4-BE49-F238E27FC236}">
                <a16:creationId xmlns:a16="http://schemas.microsoft.com/office/drawing/2014/main" id="{02BEB202-BA7A-D9B0-2FF8-5404A378108C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939410-DE09-C1EC-5974-F526EB1439DD}"/>
                </a:ext>
              </a:extLst>
            </p:cNvPr>
            <p:cNvSpPr txBox="1"/>
            <p:nvPr/>
          </p:nvSpPr>
          <p:spPr>
            <a:xfrm>
              <a:off x="3742389" y="3825433"/>
              <a:ext cx="2247218" cy="1221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2000" dirty="0">
                  <a:solidFill>
                    <a:srgbClr val="FF0000"/>
                  </a:solidFill>
                </a:rPr>
                <a:t>/home </a:t>
              </a:r>
              <a:r>
                <a:rPr lang="en-US" sz="2000" dirty="0">
                  <a:solidFill>
                    <a:srgbClr val="FF0000"/>
                  </a:solidFill>
                  <a:sym typeface="Wingdings" pitchFamily="2" charset="2"/>
                </a:rPr>
                <a:t> Private!!!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>
                <a:lnSpc>
                  <a:spcPct val="125000"/>
                </a:lnSpc>
              </a:pPr>
              <a:r>
                <a:rPr lang="en-US" sz="2000" dirty="0"/>
                <a:t>/projects</a:t>
              </a:r>
            </a:p>
            <a:p>
              <a:pPr>
                <a:lnSpc>
                  <a:spcPct val="125000"/>
                </a:lnSpc>
              </a:pPr>
              <a:r>
                <a:rPr lang="en-US" sz="2000" dirty="0"/>
                <a:t>/scratch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387E02-C77A-98F6-083E-7CE58167E76E}"/>
                </a:ext>
              </a:extLst>
            </p:cNvPr>
            <p:cNvSpPr txBox="1"/>
            <p:nvPr/>
          </p:nvSpPr>
          <p:spPr>
            <a:xfrm>
              <a:off x="6384386" y="3858999"/>
              <a:ext cx="2409375" cy="439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2000" dirty="0" err="1"/>
                <a:t>PetaLibrary</a:t>
              </a:r>
              <a:r>
                <a:rPr lang="en-US" sz="2000" dirty="0"/>
                <a:t> Space</a:t>
              </a:r>
            </a:p>
          </p:txBody>
        </p:sp>
        <p:pic>
          <p:nvPicPr>
            <p:cNvPr id="19" name="Graphic 18" descr="X icon indicating that the home directory is private and should not be shared">
              <a:extLst>
                <a:ext uri="{FF2B5EF4-FFF2-40B4-BE49-F238E27FC236}">
                  <a16:creationId xmlns:a16="http://schemas.microsoft.com/office/drawing/2014/main" id="{1402920A-6559-C2BE-6E3B-913540347818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6587" y="3880456"/>
              <a:ext cx="363723" cy="396307"/>
            </a:xfrm>
            <a:prstGeom prst="rect">
              <a:avLst/>
            </a:prstGeom>
          </p:spPr>
        </p:pic>
        <p:grpSp>
          <p:nvGrpSpPr>
            <p:cNvPr id="15" name="Group 14" descr="An image depicting data sharing between two people at the same organization. The home directory should not be shared, while the projects, scratch, and PetaLibrary spaces can be shared as desired.">
              <a:extLst>
                <a:ext uri="{FF2B5EF4-FFF2-40B4-BE49-F238E27FC236}">
                  <a16:creationId xmlns:a16="http://schemas.microsoft.com/office/drawing/2014/main" id="{3C9E8E48-C87C-9CCB-01DD-AE9051349C96}"/>
                </a:ext>
              </a:extLst>
            </p:cNvPr>
            <p:cNvGrpSpPr/>
            <p:nvPr/>
          </p:nvGrpSpPr>
          <p:grpSpPr>
            <a:xfrm>
              <a:off x="838200" y="2199190"/>
              <a:ext cx="10388278" cy="3252486"/>
              <a:chOff x="838200" y="2199190"/>
              <a:chExt cx="10388278" cy="3252486"/>
            </a:xfrm>
          </p:grpSpPr>
          <p:sp>
            <p:nvSpPr>
              <p:cNvPr id="14" name="Left-Right Arrow 13">
                <a:extLst>
                  <a:ext uri="{FF2B5EF4-FFF2-40B4-BE49-F238E27FC236}">
                    <a16:creationId xmlns:a16="http://schemas.microsoft.com/office/drawing/2014/main" id="{C135AB31-110D-A48F-2CB5-DFE0CACA395C}"/>
                  </a:ext>
                </a:extLst>
              </p:cNvPr>
              <p:cNvSpPr/>
              <p:nvPr/>
            </p:nvSpPr>
            <p:spPr>
              <a:xfrm>
                <a:off x="3286199" y="2921702"/>
                <a:ext cx="6007201" cy="777314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D0DB63A-98F6-B965-BBEB-FA5D57CBB7C6}"/>
                  </a:ext>
                </a:extLst>
              </p:cNvPr>
              <p:cNvSpPr/>
              <p:nvPr/>
            </p:nvSpPr>
            <p:spPr>
              <a:xfrm>
                <a:off x="838200" y="2199190"/>
                <a:ext cx="10388278" cy="325248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96A777C-5C5E-7140-81FD-4F09A5CC96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67811" y="2761719"/>
                <a:ext cx="1181497" cy="1097280"/>
                <a:chOff x="6559268" y="2443018"/>
                <a:chExt cx="1673787" cy="1554480"/>
              </a:xfrm>
            </p:grpSpPr>
            <p:sp>
              <p:nvSpPr>
                <p:cNvPr id="3" name="Google Shape;410;p35">
                  <a:extLst>
                    <a:ext uri="{FF2B5EF4-FFF2-40B4-BE49-F238E27FC236}">
                      <a16:creationId xmlns:a16="http://schemas.microsoft.com/office/drawing/2014/main" id="{DC090D72-2E5A-D566-4BB8-3E189CFF551F}"/>
                    </a:ext>
                  </a:extLst>
                </p:cNvPr>
                <p:cNvSpPr/>
                <p:nvPr/>
              </p:nvSpPr>
              <p:spPr>
                <a:xfrm rot="16200000">
                  <a:off x="7120843" y="2432000"/>
                  <a:ext cx="1101193" cy="1123230"/>
                </a:xfrm>
                <a:prstGeom prst="flowChartMagneticDrum">
                  <a:avLst/>
                </a:prstGeom>
                <a:solidFill>
                  <a:srgbClr val="E7E6E6"/>
                </a:solidFill>
                <a:ln w="19050" cap="flat" cmpd="sng">
                  <a:solidFill>
                    <a:srgbClr val="5B9B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" name="Google Shape;411;p35">
                  <a:extLst>
                    <a:ext uri="{FF2B5EF4-FFF2-40B4-BE49-F238E27FC236}">
                      <a16:creationId xmlns:a16="http://schemas.microsoft.com/office/drawing/2014/main" id="{A634C907-CEBE-FA73-7B60-29632BE2300C}"/>
                    </a:ext>
                  </a:extLst>
                </p:cNvPr>
                <p:cNvSpPr/>
                <p:nvPr/>
              </p:nvSpPr>
              <p:spPr>
                <a:xfrm rot="16200000">
                  <a:off x="6570286" y="2885287"/>
                  <a:ext cx="1101193" cy="1123230"/>
                </a:xfrm>
                <a:prstGeom prst="flowChartMagneticDrum">
                  <a:avLst/>
                </a:prstGeom>
                <a:solidFill>
                  <a:srgbClr val="E7E6E6"/>
                </a:solidFill>
                <a:ln w="19050" cap="flat" cmpd="sng">
                  <a:solidFill>
                    <a:srgbClr val="5B9B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6" name="Google Shape;503;p37">
                <a:extLst>
                  <a:ext uri="{FF2B5EF4-FFF2-40B4-BE49-F238E27FC236}">
                    <a16:creationId xmlns:a16="http://schemas.microsoft.com/office/drawing/2014/main" id="{7F5F8F5A-5BA3-61E4-3D89-EE4091727AD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29592" y="2395959"/>
                <a:ext cx="1828800" cy="1828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503;p37">
                <a:extLst>
                  <a:ext uri="{FF2B5EF4-FFF2-40B4-BE49-F238E27FC236}">
                    <a16:creationId xmlns:a16="http://schemas.microsoft.com/office/drawing/2014/main" id="{2C23B39C-3793-1886-97AE-F73A6924BD8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231956" y="2395959"/>
                <a:ext cx="1830452" cy="1828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8E65DBF-36F2-E5D9-5171-89F1C10ADD2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41040" y="2761719"/>
                <a:ext cx="1300222" cy="1097280"/>
                <a:chOff x="6818535" y="1716777"/>
                <a:chExt cx="1841983" cy="1554481"/>
              </a:xfrm>
            </p:grpSpPr>
            <p:sp>
              <p:nvSpPr>
                <p:cNvPr id="10" name="Google Shape;407;p35">
                  <a:extLst>
                    <a:ext uri="{FF2B5EF4-FFF2-40B4-BE49-F238E27FC236}">
                      <a16:creationId xmlns:a16="http://schemas.microsoft.com/office/drawing/2014/main" id="{907DA3C7-4195-0937-55D1-FE96FD21E583}"/>
                    </a:ext>
                  </a:extLst>
                </p:cNvPr>
                <p:cNvSpPr/>
                <p:nvPr/>
              </p:nvSpPr>
              <p:spPr>
                <a:xfrm rot="16200000">
                  <a:off x="6893801" y="1641511"/>
                  <a:ext cx="902636" cy="1053167"/>
                </a:xfrm>
                <a:prstGeom prst="flowChartMagneticDrum">
                  <a:avLst/>
                </a:prstGeom>
                <a:solidFill>
                  <a:srgbClr val="E7E6E6"/>
                </a:solidFill>
                <a:ln w="19050" cap="flat" cmpd="sng">
                  <a:solidFill>
                    <a:srgbClr val="ED7D3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408;p35">
                  <a:extLst>
                    <a:ext uri="{FF2B5EF4-FFF2-40B4-BE49-F238E27FC236}">
                      <a16:creationId xmlns:a16="http://schemas.microsoft.com/office/drawing/2014/main" id="{0940597F-CD73-4A8C-1752-CB4852B5F0EC}"/>
                    </a:ext>
                  </a:extLst>
                </p:cNvPr>
                <p:cNvSpPr/>
                <p:nvPr/>
              </p:nvSpPr>
              <p:spPr>
                <a:xfrm rot="16200000">
                  <a:off x="7682617" y="1921803"/>
                  <a:ext cx="902636" cy="1053167"/>
                </a:xfrm>
                <a:prstGeom prst="flowChartMagneticDrum">
                  <a:avLst/>
                </a:prstGeom>
                <a:solidFill>
                  <a:srgbClr val="E7E6E6"/>
                </a:solidFill>
                <a:ln w="19050" cap="flat" cmpd="sng">
                  <a:solidFill>
                    <a:srgbClr val="ED7D3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409;p35">
                  <a:extLst>
                    <a:ext uri="{FF2B5EF4-FFF2-40B4-BE49-F238E27FC236}">
                      <a16:creationId xmlns:a16="http://schemas.microsoft.com/office/drawing/2014/main" id="{F2590791-61CF-498C-309E-5B6D5DCEA9CD}"/>
                    </a:ext>
                  </a:extLst>
                </p:cNvPr>
                <p:cNvSpPr/>
                <p:nvPr/>
              </p:nvSpPr>
              <p:spPr>
                <a:xfrm rot="16200000">
                  <a:off x="7166400" y="2293356"/>
                  <a:ext cx="902636" cy="1053167"/>
                </a:xfrm>
                <a:prstGeom prst="flowChartMagneticDrum">
                  <a:avLst/>
                </a:prstGeom>
                <a:solidFill>
                  <a:srgbClr val="E7E6E6"/>
                </a:solidFill>
                <a:ln w="19050" cap="flat" cmpd="sng">
                  <a:solidFill>
                    <a:srgbClr val="ED7D3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Another example (with alt text)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Google Shape;423;p36">
            <a:extLst>
              <a:ext uri="{FF2B5EF4-FFF2-40B4-BE49-F238E27FC236}">
                <a16:creationId xmlns:a16="http://schemas.microsoft.com/office/drawing/2014/main" id="{3C4F482A-E187-3C67-80E6-1A8456C44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/">
            <a:extLst>
              <a:ext uri="{FF2B5EF4-FFF2-40B4-BE49-F238E27FC236}">
                <a16:creationId xmlns:a16="http://schemas.microsoft.com/office/drawing/2014/main" id="{BD2046A0-19B6-3069-D48E-53ED9CA7A5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5019000"/>
            <a:ext cx="10515600" cy="10776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71" y="1702706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</TotalTime>
  <Words>314</Words>
  <Application>Microsoft Macintosh PowerPoint</Application>
  <PresentationFormat>Widescreen</PresentationFormat>
  <Paragraphs>54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Arial Black</vt:lpstr>
      <vt:lpstr>Atkinson Hyperlegible</vt:lpstr>
      <vt:lpstr>Wingdings</vt:lpstr>
      <vt:lpstr>Office Theme</vt:lpstr>
      <vt:lpstr>Research Storage Simplified</vt:lpstr>
      <vt:lpstr>View the Slides [replace QR code and link!]</vt:lpstr>
      <vt:lpstr>Meet the User Support Team</vt:lpstr>
      <vt:lpstr>Example Content</vt:lpstr>
      <vt:lpstr>Example Content 2</vt:lpstr>
      <vt:lpstr>Another example (with alt text)</vt:lpstr>
      <vt:lpstr>Documentation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Reiland</cp:lastModifiedBy>
  <cp:revision>10</cp:revision>
  <dcterms:created xsi:type="dcterms:W3CDTF">2025-02-04T17:50:00Z</dcterms:created>
  <dcterms:modified xsi:type="dcterms:W3CDTF">2025-03-25T16:02:12Z</dcterms:modified>
</cp:coreProperties>
</file>